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0AC680D-1D01-418A-84EA-85ED416361C3}" type="datetimeFigureOut">
              <a:rPr lang="en-US" smtClean="0"/>
              <a:pPr/>
              <a:t>1/22/2014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DE0B154-71D6-4632-B867-8F703C3B12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680D-1D01-418A-84EA-85ED416361C3}" type="datetimeFigureOut">
              <a:rPr lang="en-US" smtClean="0"/>
              <a:pPr/>
              <a:t>1/22/2014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B154-71D6-4632-B867-8F703C3B12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680D-1D01-418A-84EA-85ED416361C3}" type="datetimeFigureOut">
              <a:rPr lang="en-US" smtClean="0"/>
              <a:pPr/>
              <a:t>1/22/2014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B154-71D6-4632-B867-8F703C3B12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0AC680D-1D01-418A-84EA-85ED416361C3}" type="datetimeFigureOut">
              <a:rPr lang="en-US" smtClean="0"/>
              <a:pPr/>
              <a:t>1/22/2014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B154-71D6-4632-B867-8F703C3B12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0AC680D-1D01-418A-84EA-85ED416361C3}" type="datetimeFigureOut">
              <a:rPr lang="en-US" smtClean="0"/>
              <a:pPr/>
              <a:t>1/22/2014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DE0B154-71D6-4632-B867-8F703C3B12DD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AC680D-1D01-418A-84EA-85ED416361C3}" type="datetimeFigureOut">
              <a:rPr lang="en-US" smtClean="0"/>
              <a:pPr/>
              <a:t>1/22/2014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DE0B154-71D6-4632-B867-8F703C3B12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0AC680D-1D01-418A-84EA-85ED416361C3}" type="datetimeFigureOut">
              <a:rPr lang="en-US" smtClean="0"/>
              <a:pPr/>
              <a:t>1/22/2014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DE0B154-71D6-4632-B867-8F703C3B12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680D-1D01-418A-84EA-85ED416361C3}" type="datetimeFigureOut">
              <a:rPr lang="en-US" smtClean="0"/>
              <a:pPr/>
              <a:t>1/22/2014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B154-71D6-4632-B867-8F703C3B12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AC680D-1D01-418A-84EA-85ED416361C3}" type="datetimeFigureOut">
              <a:rPr lang="en-US" smtClean="0"/>
              <a:pPr/>
              <a:t>1/22/2014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DE0B154-71D6-4632-B867-8F703C3B12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0AC680D-1D01-418A-84EA-85ED416361C3}" type="datetimeFigureOut">
              <a:rPr lang="en-US" smtClean="0"/>
              <a:pPr/>
              <a:t>1/22/2014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DE0B154-71D6-4632-B867-8F703C3B12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0AC680D-1D01-418A-84EA-85ED416361C3}" type="datetimeFigureOut">
              <a:rPr lang="en-US" smtClean="0"/>
              <a:pPr/>
              <a:t>1/22/2014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DE0B154-71D6-4632-B867-8F703C3B12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0AC680D-1D01-418A-84EA-85ED416361C3}" type="datetimeFigureOut">
              <a:rPr lang="en-US" smtClean="0"/>
              <a:pPr/>
              <a:t>1/22/2014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DE0B154-71D6-4632-B867-8F703C3B12D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714488"/>
            <a:ext cx="8062912" cy="2541595"/>
          </a:xfrm>
        </p:spPr>
        <p:txBody>
          <a:bodyPr>
            <a:noAutofit/>
          </a:bodyPr>
          <a:lstStyle/>
          <a:p>
            <a:pPr algn="l"/>
            <a:r>
              <a:rPr lang="en-US" sz="6000" b="1" dirty="0" smtClean="0">
                <a:latin typeface="Baskerville Old Face" pitchFamily="18" charset="0"/>
              </a:rPr>
              <a:t>ECONOMICS HARBOUR</a:t>
            </a:r>
            <a:endParaRPr lang="en-IN" sz="6000" b="1" dirty="0">
              <a:latin typeface="Baskerville Old Face" pitchFamily="18" charset="0"/>
            </a:endParaRPr>
          </a:p>
        </p:txBody>
      </p:sp>
      <p:pic>
        <p:nvPicPr>
          <p:cNvPr id="1026" name="Picture 2" descr="Z:\EconomicsHarbor\eh-hight-resolution-hd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0"/>
            <a:ext cx="1214414" cy="1214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Economics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Harbour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to Z of Economics…. Simplified….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Merging conventional study techniques with the tech-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savy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environment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Our motive is to make students learn and not just cram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Z:\EconomicsHarbor\eh-hight-resolution-hd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0" y="0"/>
            <a:ext cx="1285860" cy="1285860"/>
          </a:xfrm>
          <a:prstGeom prst="rect">
            <a:avLst/>
          </a:prstGeom>
          <a:noFill/>
        </p:spPr>
      </p:pic>
      <p:pic>
        <p:nvPicPr>
          <p:cNvPr id="5" name="Picture 2" descr="Z:\EconomicsHarbor\eh-hight-resolution-hd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0"/>
            <a:ext cx="1214414" cy="1214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Who are we?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Manleen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(Managing Partner)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Schooling: Tenth (Little Flower Convent School,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Panchkula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;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Twelfth (Carmel Convent School, Chandigarh)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Graduation and Post Graduation (Economics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Honours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Panjab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University.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Worked on a Research Project; “Financial Inclusion: An Indian Experience” in Centre for Research in Rural &amp; Industrial Development.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Currently working as a Research Assistant in CRRID.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Z:\EconomicsHarbor\eh-hight-resolution-hd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0"/>
            <a:ext cx="1214414" cy="1214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Who are we?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Jasmine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Ludhar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(Partner)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Schooling: Tenth (St.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Stephen’s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School, Chandigarh)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Twelfth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Vivek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High School, Chandigarh)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Graduation and Post Graduation (Economics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Honours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Panjab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University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Worked on a Research Project;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“Trends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Pattern of Structural Changes in Punjab and the Indian Economy: A Comparative Analysis” in Institute for Studies in Industrial Development.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Currently working as a Research Assistant in CRRID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Z:\EconomicsHarbor\eh-hight-resolution-hd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0"/>
            <a:ext cx="1214414" cy="1214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What Services do we provide?</a:t>
            </a:r>
            <a:endParaRPr lang="en-IN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Online Tutoring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Subject Notes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Tests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Regular feedback and analysis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Online chat sessions with students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Z:\EconomicsHarbor\eh-hight-resolution-hd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0" y="0"/>
            <a:ext cx="1285860" cy="1285860"/>
          </a:xfrm>
          <a:prstGeom prst="rect">
            <a:avLst/>
          </a:prstGeom>
          <a:noFill/>
        </p:spPr>
      </p:pic>
      <p:pic>
        <p:nvPicPr>
          <p:cNvPr id="5" name="Picture 2" descr="Z:\EconomicsHarbor\eh-hight-resolution-hd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0"/>
            <a:ext cx="1214414" cy="1214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What do we have to </a:t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offer to the Institution?</a:t>
            </a:r>
            <a:endParaRPr lang="en-IN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Providing student friendly notes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Conducting tests for students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Evaluation of the performance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Sessions conducted with the students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Z:\EconomicsHarbor\eh-hight-resolution-hd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0"/>
            <a:ext cx="1214414" cy="1214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Advantage of joining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hands with us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 friendly environment for learning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“Easy to learn from” notes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“Time saving” regarding the evaluation of test papers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Regular performance feedback of students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Discover the weak areas</a:t>
            </a:r>
          </a:p>
          <a:p>
            <a:endParaRPr lang="en-IN" dirty="0"/>
          </a:p>
        </p:txBody>
      </p:sp>
      <p:pic>
        <p:nvPicPr>
          <p:cNvPr id="4" name="Picture 2" descr="Z:\EconomicsHarbor\eh-hight-resolution-hd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0"/>
            <a:ext cx="1214414" cy="1214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 Give us a Chance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 Give you the Assurance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Z:\EconomicsHarbor\eh-hight-resolution-hd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0"/>
            <a:ext cx="1214414" cy="1214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285992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Brush Script MT" pitchFamily="66" charset="0"/>
              </a:rPr>
              <a:t>Thank you</a:t>
            </a:r>
            <a:endParaRPr lang="en-IN" sz="9600" dirty="0">
              <a:latin typeface="Brush Script MT" pitchFamily="66" charset="0"/>
            </a:endParaRPr>
          </a:p>
        </p:txBody>
      </p:sp>
      <p:pic>
        <p:nvPicPr>
          <p:cNvPr id="4" name="Picture 2" descr="Z:\EconomicsHarbor\eh-hight-resolution-hd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0"/>
            <a:ext cx="1214414" cy="1214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404</TotalTime>
  <Words>161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ECONOMICS HARBOUR</vt:lpstr>
      <vt:lpstr>What is Economics Harbour?</vt:lpstr>
      <vt:lpstr>Who are we?</vt:lpstr>
      <vt:lpstr>Who are we?</vt:lpstr>
      <vt:lpstr>What Services do we provide?</vt:lpstr>
      <vt:lpstr>What do we have to  offer to the Institution?</vt:lpstr>
      <vt:lpstr>The Advantage of joining  hands with us</vt:lpstr>
      <vt:lpstr>You Give us a Chance We Give you the Assurance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HARBOUR</dc:title>
  <dc:creator>IMS</dc:creator>
  <cp:lastModifiedBy>IMS</cp:lastModifiedBy>
  <cp:revision>15</cp:revision>
  <dcterms:created xsi:type="dcterms:W3CDTF">2014-01-21T10:26:13Z</dcterms:created>
  <dcterms:modified xsi:type="dcterms:W3CDTF">2014-01-22T10:37:58Z</dcterms:modified>
</cp:coreProperties>
</file>